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69" r:id="rId2"/>
    <p:sldId id="292" r:id="rId3"/>
    <p:sldId id="293" r:id="rId4"/>
    <p:sldId id="290" r:id="rId5"/>
    <p:sldId id="270" r:id="rId6"/>
    <p:sldId id="287" r:id="rId7"/>
    <p:sldId id="294" r:id="rId8"/>
    <p:sldId id="295" r:id="rId9"/>
    <p:sldId id="296" r:id="rId10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A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9" autoAdjust="0"/>
    <p:restoredTop sz="89645" autoAdjust="0"/>
  </p:normalViewPr>
  <p:slideViewPr>
    <p:cSldViewPr>
      <p:cViewPr varScale="1">
        <p:scale>
          <a:sx n="83" d="100"/>
          <a:sy n="83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BDF8F-A480-4325-B448-F3BACD8D548C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8E62-AAF4-4A6A-BA26-AA6D7B713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7B922-4CAB-4E52-A030-303CCD6826FE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8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962EF-96F3-4527-8A32-2F914E720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B6E4-218B-423D-9D23-9D79D722B008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CB532-B449-4DC7-8201-C5942A84B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4EAB5-880A-482E-BFD3-6BB3B6ACD608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E83DC-1806-47E0-8B6B-14E2D3C4C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9463B-814D-41D5-BD35-6DEB065544EC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13983-BB41-451D-8DA0-F3CF94B59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A246-5AED-4562-9351-99BC065DEAA0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DFCE9-2032-48E3-B73F-64F292CD1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8A00-D7B1-4890-8EAB-86C6B6420BC2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03F01-8FA5-4283-9D8C-06E90D079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CF6EA-37A4-45FD-9BFA-9B8CE8BD6477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9572B-81EC-4311-BF3A-32D6408DA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Дата 3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414B94-0457-4A91-ABCD-D27F323A5FDB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240399-725C-49A2-984D-C2BE9A5117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77" r:id="rId5"/>
    <p:sldLayoutId id="2147483682" r:id="rId6"/>
    <p:sldLayoutId id="2147483676" r:id="rId7"/>
    <p:sldLayoutId id="2147483675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4508500"/>
            <a:ext cx="8458200" cy="1582738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600" b="1" cap="none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none" dirty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cap="none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ВР</a:t>
            </a:r>
            <a:endParaRPr lang="ru-RU" sz="1600" b="1" cap="none" dirty="0"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2880319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  работы пришкольных лагерей  в осенний период.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Нормативные документы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 исполнительного комитета  АМР, Приказ отдела образования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Tester\Рабочий стол\документы Кирюхиной\1. ЛАГЕРЯ  Оздоровительный отдых 2016\постановление Исполнительного комитета об организации отдыха  2016\Постановление Об организации отдыха 2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672408" cy="505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Tester\Рабочий стол\Sca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505092" cy="495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27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Работа   пришкольных  лагерей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886778"/>
              </p:ext>
            </p:extLst>
          </p:nvPr>
        </p:nvGraphicFramePr>
        <p:xfrm>
          <a:off x="395536" y="1412775"/>
          <a:ext cx="8640959" cy="5256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880"/>
                <a:gridCol w="4435396"/>
                <a:gridCol w="1313196"/>
                <a:gridCol w="2397487"/>
              </a:tblGrid>
              <a:tr h="1483840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</a:endParaRPr>
                    </a:p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</a:t>
                      </a:r>
                      <a:r>
                        <a:rPr lang="ru-RU" sz="1400" u="sng" dirty="0">
                          <a:effectLst/>
                        </a:rPr>
                        <a:t> школы (объекта),</a:t>
                      </a:r>
                      <a:endParaRPr lang="ru-RU" sz="1100" dirty="0">
                        <a:effectLst/>
                      </a:endParaRPr>
                    </a:p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  базе которой будет работать пришкольный лагерь в  осенние каникулы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</a:t>
                      </a:r>
                      <a:endParaRPr lang="ru-RU" sz="1100">
                        <a:effectLst/>
                      </a:endParaRPr>
                    </a:p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Сроки проведения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1913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МБОУ «Алексеевская  общеобразовательная школа №1»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31.10.2016-06.11.2016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13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МБОУ «Алексеевская  общеобразовательная школа №2»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31.10.2016-06.11.2016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2555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«Алексеевская  общеобразовательная школа №3 им. Г.С. Боровикова 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31.10.2016-06.11.2016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13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МБОУ «Алексеевская начальная школа №4»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31.10.2016-06.11.2016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270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МБОУ «Билярская СОШ»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13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МБОУ «Среднетиганская общеобразовательная школа»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31.10.2016-06.11.2016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1270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ИТОГО:  5  школ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21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Ст.63       семейного кодекса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несут персональную ответственность за жизнь и здоровье своих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детей.</a:t>
            </a:r>
          </a:p>
        </p:txBody>
      </p:sp>
    </p:spTree>
    <p:extLst>
      <p:ext uri="{BB962C8B-B14F-4D97-AF65-F5344CB8AC3E}">
        <p14:creationId xmlns:p14="http://schemas.microsoft.com/office/powerpoint/2010/main" val="303766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16319" y="1006214"/>
            <a:ext cx="3024138" cy="148028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нструкция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электробезопасности для учащихся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082" y="2708918"/>
            <a:ext cx="2520131" cy="122408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поведения во время пожара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2108" y="2708919"/>
            <a:ext cx="2521000" cy="122408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</a:rPr>
              <a:t>Правила поведения в экстремальных ситуациях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28184" y="2708918"/>
            <a:ext cx="2753889" cy="133228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Инструкция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предупреждению отравлений ягодами, грибами и ядовитыми растениями во время прогулок, экскурсий, походов, выходов в парк и на луг </a:t>
            </a:r>
          </a:p>
        </p:txBody>
      </p:sp>
      <p:sp>
        <p:nvSpPr>
          <p:cNvPr id="2" name="Прямоугольник 3"/>
          <p:cNvSpPr/>
          <p:nvPr/>
        </p:nvSpPr>
        <p:spPr>
          <a:xfrm>
            <a:off x="251234" y="4469584"/>
            <a:ext cx="2663825" cy="11525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Инструкция по профилактике негативных ситуаций во дворе, на улицах, дома и в общественных местах для учащихся.</a:t>
            </a:r>
          </a:p>
        </p:txBody>
      </p:sp>
      <p:sp>
        <p:nvSpPr>
          <p:cNvPr id="7" name="Прямоугольник 3"/>
          <p:cNvSpPr/>
          <p:nvPr/>
        </p:nvSpPr>
        <p:spPr>
          <a:xfrm>
            <a:off x="3232108" y="4419685"/>
            <a:ext cx="2592561" cy="122555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правилам безопасного поведения на дорогах и на транспорте</a:t>
            </a:r>
          </a:p>
        </p:txBody>
      </p:sp>
      <p:sp>
        <p:nvSpPr>
          <p:cNvPr id="8" name="Прямоугольник 3"/>
          <p:cNvSpPr/>
          <p:nvPr/>
        </p:nvSpPr>
        <p:spPr>
          <a:xfrm>
            <a:off x="6281736" y="4492710"/>
            <a:ext cx="2700337" cy="115252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Инструкция по охране труда «Правила поведения учащихся на каникулах»</a:t>
            </a:r>
          </a:p>
        </p:txBody>
      </p:sp>
      <p:sp>
        <p:nvSpPr>
          <p:cNvPr id="9" name="Прямоугольник 4"/>
          <p:cNvSpPr/>
          <p:nvPr/>
        </p:nvSpPr>
        <p:spPr>
          <a:xfrm>
            <a:off x="539750" y="260350"/>
            <a:ext cx="7704138" cy="60824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Обязательный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инструктаж    по безопасности    пребывания     детей в пришкольных лагерях </a:t>
            </a:r>
            <a:endParaRPr lang="ru-RU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endParaRPr lang="ru-RU" b="1" cap="none" dirty="0" smtClean="0">
              <a:effectLst/>
              <a:latin typeface="Times New Roman" pitchFamily="18" charset="0"/>
            </a:endParaRPr>
          </a:p>
        </p:txBody>
      </p:sp>
      <p:sp>
        <p:nvSpPr>
          <p:cNvPr id="112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Начальникам лагерей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ЗДВР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провести  с работниками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пришкольных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лагерей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 eaLnBrk="1" hangingPunct="1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инструктаж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 ответственности за сохранность жизни и здоровья детей во время отдыха и оздоровления</a:t>
            </a:r>
            <a:r>
              <a:rPr lang="ru-RU" dirty="0"/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Необходимые    документы   для  работы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1296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62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 по 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категориям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 детей, 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отдохнувшим в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пришкольных  </a:t>
            </a:r>
            <a:r>
              <a:rPr lang="ru-RU" sz="2000" b="1" dirty="0">
                <a:effectLst/>
                <a:latin typeface="Times New Roman" pitchFamily="18" charset="0"/>
                <a:cs typeface="Times New Roman" pitchFamily="18" charset="0"/>
              </a:rPr>
              <a:t>лагерях 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  муниципального   района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475946"/>
              </p:ext>
            </p:extLst>
          </p:nvPr>
        </p:nvGraphicFramePr>
        <p:xfrm>
          <a:off x="251521" y="1196752"/>
          <a:ext cx="8568952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158"/>
                <a:gridCol w="4688973"/>
                <a:gridCol w="1790565"/>
                <a:gridCol w="1611256"/>
              </a:tblGrid>
              <a:tr h="9856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категория детей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Лагерях </a:t>
                      </a:r>
                      <a:endParaRPr lang="ru-RU" sz="1000">
                        <a:effectLst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дневного пребывания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Лагерях </a:t>
                      </a:r>
                      <a:endParaRPr lang="ru-RU" sz="1000">
                        <a:effectLst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труда и отдыха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 старше 14 лет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26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22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707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дети-сироты и дети, оставшиеся без попечения родителей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дети-инвалиды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707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 из семей беженцев и вынужденных переселенцев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 из малообеспеченных семей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46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 безработных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856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дети-жертвы вооруженных и межнациональных конфликтов, экологических и техногенных катастроф, стихийных бедствий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дети, состоящие на учете в ОВД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-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5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дети, прибывшие с территории Украины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47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Нарушений    быть     не должно!!!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961540"/>
              </p:ext>
            </p:extLst>
          </p:nvPr>
        </p:nvGraphicFramePr>
        <p:xfrm>
          <a:off x="179512" y="1188244"/>
          <a:ext cx="8568951" cy="5612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7067"/>
                <a:gridCol w="1691365"/>
                <a:gridCol w="1055163"/>
                <a:gridCol w="1647608"/>
                <a:gridCol w="1977748"/>
              </a:tblGrid>
              <a:tr h="11984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детского оздоровительного лагеря</a:t>
                      </a:r>
                      <a:endParaRPr lang="ru-RU" sz="900" dirty="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(перечислить)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ведомственная принадлежность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проведенных смен  2016г.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детей, отдохнувших в них за лето 2016г.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Замечания , нарушения </a:t>
                      </a:r>
                      <a:endParaRPr lang="ru-RU" sz="90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проверке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 anchor="ctr"/>
                </a:tc>
              </a:tr>
              <a:tr h="99867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АСОШ №1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Министерство образования и науки РТ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</a:tr>
              <a:tr h="299601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АСОШ №3 им. Г.С. Боровикова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Министерство образования и науки РТ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64" marR="5676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955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2214</TotalTime>
  <Words>406</Words>
  <Application>Microsoft Office PowerPoint</Application>
  <PresentationFormat>Экран (4:3)</PresentationFormat>
  <Paragraphs>133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Л.Н.Кирюхина. заместитель начальника отдела образования по ВР</vt:lpstr>
      <vt:lpstr>                             Нормативные документы Постановление исполнительного комитета  АМР, Приказ отдела образования</vt:lpstr>
      <vt:lpstr>Работа   пришкольных  лагерей </vt:lpstr>
      <vt:lpstr>     Ст.63       семейного кодекса</vt:lpstr>
      <vt:lpstr>Презентация PowerPoint</vt:lpstr>
      <vt:lpstr>    </vt:lpstr>
      <vt:lpstr>Необходимые    документы   для  работы</vt:lpstr>
      <vt:lpstr>Информация  по  категориям  детей,  отдохнувшим в пришкольных  лагерях   муниципального   района</vt:lpstr>
      <vt:lpstr>Нарушений    быть     не должно!!!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Teacher</cp:lastModifiedBy>
  <cp:revision>94</cp:revision>
  <cp:lastPrinted>2011-04-09T08:38:18Z</cp:lastPrinted>
  <dcterms:created xsi:type="dcterms:W3CDTF">2011-04-09T02:52:42Z</dcterms:created>
  <dcterms:modified xsi:type="dcterms:W3CDTF">2016-10-21T05:58:47Z</dcterms:modified>
</cp:coreProperties>
</file>